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99" r:id="rId2"/>
    <p:sldId id="514" r:id="rId3"/>
    <p:sldId id="508" r:id="rId4"/>
    <p:sldId id="515" r:id="rId5"/>
    <p:sldId id="511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56" d="100"/>
          <a:sy n="56" d="100"/>
        </p:scale>
        <p:origin x="102" y="10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06/09/2024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innovador Sistema de información web diseñado para simplificar el agendamiento de clases en escuelas y envió de notificaciones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plantearan las posibles tecnologías de desarrollo y se especificaran los entregables acá dispuestos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clases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objetos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Diagrama de paquetes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Mockups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b="1" dirty="0" err="1">
                <a:latin typeface="Work Sans Light" pitchFamily="2" charset="77"/>
              </a:rPr>
              <a:t>Wireframes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  <a:endParaRPr lang="es-MX" sz="2400" b="1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511</Words>
  <Application>Microsoft Office PowerPoint</Application>
  <PresentationFormat>Panorámica</PresentationFormat>
  <Paragraphs>32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MIGUEL ESTEBAN MONTAÑO CORONADO</cp:lastModifiedBy>
  <cp:revision>84</cp:revision>
  <dcterms:created xsi:type="dcterms:W3CDTF">2020-10-01T23:51:28Z</dcterms:created>
  <dcterms:modified xsi:type="dcterms:W3CDTF">2024-09-06T23:57:35Z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